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465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462" r:id="rId75"/>
    <p:sldId id="463" r:id="rId76"/>
    <p:sldId id="466" r:id="rId77"/>
    <p:sldId id="327" r:id="rId78"/>
    <p:sldId id="328" r:id="rId79"/>
    <p:sldId id="329" r:id="rId80"/>
    <p:sldId id="330" r:id="rId81"/>
    <p:sldId id="331" r:id="rId82"/>
    <p:sldId id="467" r:id="rId83"/>
    <p:sldId id="332" r:id="rId84"/>
    <p:sldId id="333" r:id="rId85"/>
    <p:sldId id="334" r:id="rId86"/>
    <p:sldId id="335" r:id="rId87"/>
    <p:sldId id="468" r:id="rId88"/>
    <p:sldId id="336" r:id="rId89"/>
    <p:sldId id="337" r:id="rId90"/>
    <p:sldId id="338" r:id="rId91"/>
    <p:sldId id="469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470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471" r:id="rId130"/>
    <p:sldId id="375" r:id="rId131"/>
    <p:sldId id="376" r:id="rId132"/>
    <p:sldId id="377" r:id="rId133"/>
    <p:sldId id="378" r:id="rId134"/>
    <p:sldId id="379" r:id="rId135"/>
    <p:sldId id="380" r:id="rId136"/>
    <p:sldId id="381" r:id="rId137"/>
    <p:sldId id="382" r:id="rId138"/>
    <p:sldId id="472" r:id="rId139"/>
    <p:sldId id="383" r:id="rId140"/>
    <p:sldId id="384" r:id="rId141"/>
    <p:sldId id="385" r:id="rId142"/>
    <p:sldId id="386" r:id="rId143"/>
    <p:sldId id="387" r:id="rId144"/>
    <p:sldId id="388" r:id="rId145"/>
    <p:sldId id="389" r:id="rId146"/>
    <p:sldId id="390" r:id="rId147"/>
    <p:sldId id="391" r:id="rId148"/>
    <p:sldId id="392" r:id="rId149"/>
    <p:sldId id="393" r:id="rId150"/>
    <p:sldId id="394" r:id="rId151"/>
    <p:sldId id="395" r:id="rId152"/>
    <p:sldId id="396" r:id="rId153"/>
    <p:sldId id="397" r:id="rId154"/>
    <p:sldId id="398" r:id="rId155"/>
    <p:sldId id="399" r:id="rId156"/>
    <p:sldId id="400" r:id="rId157"/>
    <p:sldId id="401" r:id="rId158"/>
    <p:sldId id="402" r:id="rId159"/>
    <p:sldId id="403" r:id="rId160"/>
    <p:sldId id="404" r:id="rId161"/>
    <p:sldId id="405" r:id="rId162"/>
    <p:sldId id="406" r:id="rId163"/>
    <p:sldId id="407" r:id="rId164"/>
    <p:sldId id="408" r:id="rId165"/>
    <p:sldId id="409" r:id="rId166"/>
    <p:sldId id="410" r:id="rId167"/>
    <p:sldId id="411" r:id="rId168"/>
    <p:sldId id="474" r:id="rId169"/>
    <p:sldId id="473" r:id="rId170"/>
    <p:sldId id="412" r:id="rId171"/>
    <p:sldId id="413" r:id="rId172"/>
    <p:sldId id="414" r:id="rId173"/>
    <p:sldId id="415" r:id="rId174"/>
    <p:sldId id="416" r:id="rId175"/>
    <p:sldId id="417" r:id="rId176"/>
    <p:sldId id="418" r:id="rId177"/>
    <p:sldId id="419" r:id="rId178"/>
    <p:sldId id="420" r:id="rId179"/>
    <p:sldId id="421" r:id="rId180"/>
    <p:sldId id="422" r:id="rId181"/>
    <p:sldId id="423" r:id="rId182"/>
    <p:sldId id="424" r:id="rId183"/>
    <p:sldId id="425" r:id="rId184"/>
    <p:sldId id="426" r:id="rId185"/>
    <p:sldId id="427" r:id="rId186"/>
    <p:sldId id="428" r:id="rId187"/>
    <p:sldId id="429" r:id="rId188"/>
    <p:sldId id="430" r:id="rId189"/>
    <p:sldId id="431" r:id="rId190"/>
    <p:sldId id="432" r:id="rId191"/>
    <p:sldId id="433" r:id="rId192"/>
    <p:sldId id="434" r:id="rId193"/>
    <p:sldId id="435" r:id="rId194"/>
    <p:sldId id="436" r:id="rId195"/>
    <p:sldId id="437" r:id="rId196"/>
    <p:sldId id="438" r:id="rId197"/>
    <p:sldId id="439" r:id="rId198"/>
    <p:sldId id="440" r:id="rId199"/>
    <p:sldId id="441" r:id="rId200"/>
    <p:sldId id="442" r:id="rId201"/>
    <p:sldId id="443" r:id="rId202"/>
    <p:sldId id="444" r:id="rId203"/>
    <p:sldId id="445" r:id="rId204"/>
    <p:sldId id="446" r:id="rId205"/>
    <p:sldId id="447" r:id="rId206"/>
    <p:sldId id="448" r:id="rId207"/>
    <p:sldId id="449" r:id="rId208"/>
    <p:sldId id="450" r:id="rId209"/>
    <p:sldId id="451" r:id="rId210"/>
    <p:sldId id="452" r:id="rId211"/>
    <p:sldId id="453" r:id="rId212"/>
    <p:sldId id="454" r:id="rId213"/>
    <p:sldId id="455" r:id="rId214"/>
    <p:sldId id="456" r:id="rId215"/>
    <p:sldId id="457" r:id="rId216"/>
    <p:sldId id="458" r:id="rId217"/>
    <p:sldId id="459" r:id="rId218"/>
    <p:sldId id="460" r:id="rId219"/>
    <p:sldId id="461" r:id="rId22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05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D8F6-F3D9-4A1D-8C80-F95D27776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89701-A934-41CF-97F6-CF6AF6FC7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81DEC-04C5-4375-9FD6-A70ECE85F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296F4-B0B1-4E1B-8C45-6F9F8492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E2DBC-1896-44D1-939A-78CE60F6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12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2A2F-EF43-4716-B402-57C6FF83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C59EA-B957-4F92-8EA3-CCDCACF8F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3200-ACAE-41A2-BE18-2B07174C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6B0B-3F21-4267-A8F4-E7483185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B0774-CE82-4E7D-9C78-149FD61E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7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9EE0D8-F566-4A1C-AF79-E2FA9B5A81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EA6D8-D726-4649-BAF2-027D67475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EB7AC-936B-4206-87B2-64D5B8FA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0AF49-02B0-4D2A-9A4A-E008A9CA8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3DCFE-DAC5-4602-83A8-DD3B38E5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22A2-AE98-4041-8D8D-52840803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4DA07-F9D0-4116-9A15-EF5BFF0C6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7D0B8-DC40-4CC5-B446-7DE0AE9CF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62819-2234-46E5-92C4-E74EA3FA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473B-CE3E-4210-B739-C5F4417B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9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208F-296F-4B52-9035-B6FB72CF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2D58B-349E-4102-A705-7E046BD3E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11AA6-945A-4048-ADFB-07201CC6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D2C24-725F-4EB1-820C-D24BDB41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1559B-D946-43A6-A3AE-A33E675E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5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7402-333D-47ED-831F-7D83C452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CBF0-E298-49A6-8010-5389DE311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81DF3-9D16-43C7-96E5-1740ADA5A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6EA9C-A6B0-4C8F-8668-28D1D770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F6250-4066-4927-916A-39F8B55BE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62A41-B2AC-43DD-9FA6-BE403B06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6AB5-C919-428E-870F-BE2A651C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AB0A2-63DA-42C9-9571-D8522D4D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04970-BDE3-4F1B-8F96-1F52A9E3D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EECD75-A315-4CCC-90E7-14C17537F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CBAAD-D1F7-494A-A164-61FA4F955C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7CDF7A-35A9-4110-AD02-10919624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80C88-8D0B-404B-A494-27E005B0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12BFB-FE42-40AC-A400-19800E4D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5D9B-96F8-4944-82A4-E9C8425F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1DD5D-05F0-4F9D-B0AE-9E6438EF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700B0-063C-4DC1-BCFB-D330BB40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A3B6B-F9D9-48A7-8BF0-D38B93599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8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8CD9F-E1ED-4610-8759-B0AB84F3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0674C-A2CF-4D2B-AF18-F8782F22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F4347-57C7-4214-AC50-00A81876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4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8856-F3E0-43A4-9B82-B04B49E2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DAF13-A6FF-417A-A1BC-FA5B4BA91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21B94-9129-415A-BF98-38B84A3A7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42859-9D89-491B-8F22-E0AEBD42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58708-8A24-4B9D-9060-EF50264B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1813C-66B9-4F46-9920-51E80B424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8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6D0C-35AD-4E13-A2DA-6406E776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7FBA3B-5D05-40AD-AA3C-BAE8FA0C3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E18F6-24BC-4B77-A924-66EF1A377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0E82E-EF78-4B77-A2A2-B311FCFC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31253-9552-49BC-A982-F871A6D6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2B76B-2CD8-4473-A839-DBD29AC2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5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AFA47-8505-46CF-911F-1AC8F63A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98F23-0C29-4172-B490-B54965EE4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5DA84-59A6-4A96-B978-E8F11F604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C8967-A28D-4577-83F7-BE2A96146C6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B0AA9-755A-4866-B555-38A589C37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7D680-5A12-4E6A-8EB2-5ADA58CEC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CA69F-F028-4E7A-A399-749F6EDE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EE1E-ACC9-4728-B84A-609D98648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F0A71-82AD-406D-B42E-67EA1A301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391556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7)">
            <a:extLst>
              <a:ext uri="{FF2B5EF4-FFF2-40B4-BE49-F238E27FC236}">
                <a16:creationId xmlns:a16="http://schemas.microsoft.com/office/drawing/2014/main" id="{5A696E6D-276C-4D7F-823C-A59D5FB86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8)">
            <a:extLst>
              <a:ext uri="{FF2B5EF4-FFF2-40B4-BE49-F238E27FC236}">
                <a16:creationId xmlns:a16="http://schemas.microsoft.com/office/drawing/2014/main" id="{3223D6ED-AB40-471F-A81D-9F048056AA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497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9)">
            <a:extLst>
              <a:ext uri="{FF2B5EF4-FFF2-40B4-BE49-F238E27FC236}">
                <a16:creationId xmlns:a16="http://schemas.microsoft.com/office/drawing/2014/main" id="{369F872F-5E2F-4A6E-9424-4321DE6CFD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30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10)">
            <a:extLst>
              <a:ext uri="{FF2B5EF4-FFF2-40B4-BE49-F238E27FC236}">
                <a16:creationId xmlns:a16="http://schemas.microsoft.com/office/drawing/2014/main" id="{2C258BF9-8BAF-4E37-8D70-31C8E3DBE9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91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11)">
            <a:extLst>
              <a:ext uri="{FF2B5EF4-FFF2-40B4-BE49-F238E27FC236}">
                <a16:creationId xmlns:a16="http://schemas.microsoft.com/office/drawing/2014/main" id="{E9510B22-94A0-4315-AEB4-1A1EF42C0E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198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12)">
            <a:extLst>
              <a:ext uri="{FF2B5EF4-FFF2-40B4-BE49-F238E27FC236}">
                <a16:creationId xmlns:a16="http://schemas.microsoft.com/office/drawing/2014/main" id="{1671342C-2D6F-4751-BA70-5699C119BF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085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13)">
            <a:extLst>
              <a:ext uri="{FF2B5EF4-FFF2-40B4-BE49-F238E27FC236}">
                <a16:creationId xmlns:a16="http://schemas.microsoft.com/office/drawing/2014/main" id="{ED2E7F52-B1C1-4ED8-8FE5-ED06D55B05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357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14)">
            <a:extLst>
              <a:ext uri="{FF2B5EF4-FFF2-40B4-BE49-F238E27FC236}">
                <a16:creationId xmlns:a16="http://schemas.microsoft.com/office/drawing/2014/main" id="{22D37DE7-C29E-46D0-89BB-BD040A186A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16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15)">
            <a:extLst>
              <a:ext uri="{FF2B5EF4-FFF2-40B4-BE49-F238E27FC236}">
                <a16:creationId xmlns:a16="http://schemas.microsoft.com/office/drawing/2014/main" id="{69B6F142-F213-42A8-8D17-3297FE5254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969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16)">
            <a:extLst>
              <a:ext uri="{FF2B5EF4-FFF2-40B4-BE49-F238E27FC236}">
                <a16:creationId xmlns:a16="http://schemas.microsoft.com/office/drawing/2014/main" id="{46ADB8E5-A61B-4E2A-B42A-6649241BE7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090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17)">
            <a:extLst>
              <a:ext uri="{FF2B5EF4-FFF2-40B4-BE49-F238E27FC236}">
                <a16:creationId xmlns:a16="http://schemas.microsoft.com/office/drawing/2014/main" id="{B7D369BE-B100-4B11-BF35-61191B7F30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8)">
            <a:extLst>
              <a:ext uri="{FF2B5EF4-FFF2-40B4-BE49-F238E27FC236}">
                <a16:creationId xmlns:a16="http://schemas.microsoft.com/office/drawing/2014/main" id="{146CD6AC-B71F-43B9-8497-0C32A40EF3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230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18)">
            <a:extLst>
              <a:ext uri="{FF2B5EF4-FFF2-40B4-BE49-F238E27FC236}">
                <a16:creationId xmlns:a16="http://schemas.microsoft.com/office/drawing/2014/main" id="{3DE0877B-09A8-4B85-A772-93A93E4218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365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1FF518-DC12-4E2C-8E7C-AB9382AE8D5E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87. The Per View Caching in Django</a:t>
            </a:r>
          </a:p>
        </p:txBody>
      </p:sp>
    </p:spTree>
    <p:extLst>
      <p:ext uri="{BB962C8B-B14F-4D97-AF65-F5344CB8AC3E}">
        <p14:creationId xmlns:p14="http://schemas.microsoft.com/office/powerpoint/2010/main" val="41390300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">
            <a:extLst>
              <a:ext uri="{FF2B5EF4-FFF2-40B4-BE49-F238E27FC236}">
                <a16:creationId xmlns:a16="http://schemas.microsoft.com/office/drawing/2014/main" id="{83765439-C557-483A-837B-18F46BB157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937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1)">
            <a:extLst>
              <a:ext uri="{FF2B5EF4-FFF2-40B4-BE49-F238E27FC236}">
                <a16:creationId xmlns:a16="http://schemas.microsoft.com/office/drawing/2014/main" id="{57699B67-38C1-4F92-AC2E-C4F041C6E2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147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2)">
            <a:extLst>
              <a:ext uri="{FF2B5EF4-FFF2-40B4-BE49-F238E27FC236}">
                <a16:creationId xmlns:a16="http://schemas.microsoft.com/office/drawing/2014/main" id="{0C7856B3-FDD9-44CD-B5E5-5B5593BC8D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330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3)">
            <a:extLst>
              <a:ext uri="{FF2B5EF4-FFF2-40B4-BE49-F238E27FC236}">
                <a16:creationId xmlns:a16="http://schemas.microsoft.com/office/drawing/2014/main" id="{FCE49662-2102-4844-BA29-E01B55BF35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464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4)">
            <a:extLst>
              <a:ext uri="{FF2B5EF4-FFF2-40B4-BE49-F238E27FC236}">
                <a16:creationId xmlns:a16="http://schemas.microsoft.com/office/drawing/2014/main" id="{16ED8644-F8C8-4C16-AF6C-48996EDE72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765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5)">
            <a:extLst>
              <a:ext uri="{FF2B5EF4-FFF2-40B4-BE49-F238E27FC236}">
                <a16:creationId xmlns:a16="http://schemas.microsoft.com/office/drawing/2014/main" id="{537FCD93-D4F6-4016-8A7F-1929E9DDA2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316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6)">
            <a:extLst>
              <a:ext uri="{FF2B5EF4-FFF2-40B4-BE49-F238E27FC236}">
                <a16:creationId xmlns:a16="http://schemas.microsoft.com/office/drawing/2014/main" id="{DA121047-F62F-46E8-BF8D-CB81E5FA76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344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7)">
            <a:extLst>
              <a:ext uri="{FF2B5EF4-FFF2-40B4-BE49-F238E27FC236}">
                <a16:creationId xmlns:a16="http://schemas.microsoft.com/office/drawing/2014/main" id="{9F25BC6E-2D42-46A1-B41D-28C9B3B97E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71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9)">
            <a:extLst>
              <a:ext uri="{FF2B5EF4-FFF2-40B4-BE49-F238E27FC236}">
                <a16:creationId xmlns:a16="http://schemas.microsoft.com/office/drawing/2014/main" id="{C83AAFAC-AAC0-4455-8EE3-406DA9542E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01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8)">
            <a:extLst>
              <a:ext uri="{FF2B5EF4-FFF2-40B4-BE49-F238E27FC236}">
                <a16:creationId xmlns:a16="http://schemas.microsoft.com/office/drawing/2014/main" id="{5BB96D2C-0F42-4AA2-9D68-45D46B214B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77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9)">
            <a:extLst>
              <a:ext uri="{FF2B5EF4-FFF2-40B4-BE49-F238E27FC236}">
                <a16:creationId xmlns:a16="http://schemas.microsoft.com/office/drawing/2014/main" id="{66CD5A4C-2433-44BA-85FC-76EB04A417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977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10)">
            <a:extLst>
              <a:ext uri="{FF2B5EF4-FFF2-40B4-BE49-F238E27FC236}">
                <a16:creationId xmlns:a16="http://schemas.microsoft.com/office/drawing/2014/main" id="{0A0A47DB-C517-4000-863A-903864D135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173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11)">
            <a:extLst>
              <a:ext uri="{FF2B5EF4-FFF2-40B4-BE49-F238E27FC236}">
                <a16:creationId xmlns:a16="http://schemas.microsoft.com/office/drawing/2014/main" id="{F9AF0B1E-789D-425C-90D5-6E16C2B3FE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753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12)">
            <a:extLst>
              <a:ext uri="{FF2B5EF4-FFF2-40B4-BE49-F238E27FC236}">
                <a16:creationId xmlns:a16="http://schemas.microsoft.com/office/drawing/2014/main" id="{AC6D776C-1E79-48B0-B1AA-AE011BEAFF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346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13)">
            <a:extLst>
              <a:ext uri="{FF2B5EF4-FFF2-40B4-BE49-F238E27FC236}">
                <a16:creationId xmlns:a16="http://schemas.microsoft.com/office/drawing/2014/main" id="{01605EB6-6E96-4D8E-856B-74182D8627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24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14)">
            <a:extLst>
              <a:ext uri="{FF2B5EF4-FFF2-40B4-BE49-F238E27FC236}">
                <a16:creationId xmlns:a16="http://schemas.microsoft.com/office/drawing/2014/main" id="{EB80E12C-8BFF-49E0-B32C-13950D92E4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6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15)">
            <a:extLst>
              <a:ext uri="{FF2B5EF4-FFF2-40B4-BE49-F238E27FC236}">
                <a16:creationId xmlns:a16="http://schemas.microsoft.com/office/drawing/2014/main" id="{1823EB9B-07C0-481D-9F1E-5C5AE34010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262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Per View Caching in Django (Hindi) - YouTube (16)">
            <a:extLst>
              <a:ext uri="{FF2B5EF4-FFF2-40B4-BE49-F238E27FC236}">
                <a16:creationId xmlns:a16="http://schemas.microsoft.com/office/drawing/2014/main" id="{C24D4612-5E7B-44C0-93B3-BD96597321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684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CBD1FF-CC48-4F79-B7A9-E1184C201FAD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88. Template Fragment Caching in Django</a:t>
            </a:r>
          </a:p>
        </p:txBody>
      </p:sp>
    </p:spTree>
    <p:extLst>
      <p:ext uri="{BB962C8B-B14F-4D97-AF65-F5344CB8AC3E}">
        <p14:creationId xmlns:p14="http://schemas.microsoft.com/office/powerpoint/2010/main" val="3873267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10)">
            <a:extLst>
              <a:ext uri="{FF2B5EF4-FFF2-40B4-BE49-F238E27FC236}">
                <a16:creationId xmlns:a16="http://schemas.microsoft.com/office/drawing/2014/main" id="{A6A9348E-4E91-4244-B73D-025358CDEC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688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Fragment Caching in Django (Hindi) - YouTube">
            <a:extLst>
              <a:ext uri="{FF2B5EF4-FFF2-40B4-BE49-F238E27FC236}">
                <a16:creationId xmlns:a16="http://schemas.microsoft.com/office/drawing/2014/main" id="{631A7B57-B99E-41F9-89A5-FB001E363B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90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Fragment Caching in Django (Hindi) - YouTube (1)">
            <a:extLst>
              <a:ext uri="{FF2B5EF4-FFF2-40B4-BE49-F238E27FC236}">
                <a16:creationId xmlns:a16="http://schemas.microsoft.com/office/drawing/2014/main" id="{C0753FE0-743F-46BE-A1B4-C866BF6EE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712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Fragment Caching in Django (Hindi) - YouTube (2)">
            <a:extLst>
              <a:ext uri="{FF2B5EF4-FFF2-40B4-BE49-F238E27FC236}">
                <a16:creationId xmlns:a16="http://schemas.microsoft.com/office/drawing/2014/main" id="{2DA25917-31D8-4E15-961A-4D0AB35AC3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630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Fragment Caching in Django (Hindi) - YouTube (3)">
            <a:extLst>
              <a:ext uri="{FF2B5EF4-FFF2-40B4-BE49-F238E27FC236}">
                <a16:creationId xmlns:a16="http://schemas.microsoft.com/office/drawing/2014/main" id="{85E91D77-191E-4183-93B6-1C96E20C3F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12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Fragment Caching in Django (Hindi) - YouTube (4)">
            <a:extLst>
              <a:ext uri="{FF2B5EF4-FFF2-40B4-BE49-F238E27FC236}">
                <a16:creationId xmlns:a16="http://schemas.microsoft.com/office/drawing/2014/main" id="{41B9B349-6C45-4634-9FCB-B1C01464E7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032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Fragment Caching in Django (Hindi) - YouTube (5)">
            <a:extLst>
              <a:ext uri="{FF2B5EF4-FFF2-40B4-BE49-F238E27FC236}">
                <a16:creationId xmlns:a16="http://schemas.microsoft.com/office/drawing/2014/main" id="{36FD859C-AE0A-47AA-9474-8872C02988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44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Fragment Caching in Django (Hindi) - YouTube (6)">
            <a:extLst>
              <a:ext uri="{FF2B5EF4-FFF2-40B4-BE49-F238E27FC236}">
                <a16:creationId xmlns:a16="http://schemas.microsoft.com/office/drawing/2014/main" id="{09E24F11-0C89-4432-A1A4-E902838724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734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Fragment Caching in Django (Hindi) - YouTube (7)">
            <a:extLst>
              <a:ext uri="{FF2B5EF4-FFF2-40B4-BE49-F238E27FC236}">
                <a16:creationId xmlns:a16="http://schemas.microsoft.com/office/drawing/2014/main" id="{9713D063-5BDB-4B0A-B620-FA0EA28E0D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667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314063-8673-4404-B022-FDEA0E3A7C4D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89. Low Level Cache API in Django</a:t>
            </a:r>
          </a:p>
        </p:txBody>
      </p:sp>
    </p:spTree>
    <p:extLst>
      <p:ext uri="{BB962C8B-B14F-4D97-AF65-F5344CB8AC3E}">
        <p14:creationId xmlns:p14="http://schemas.microsoft.com/office/powerpoint/2010/main" val="21077806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">
            <a:extLst>
              <a:ext uri="{FF2B5EF4-FFF2-40B4-BE49-F238E27FC236}">
                <a16:creationId xmlns:a16="http://schemas.microsoft.com/office/drawing/2014/main" id="{6A46CD17-D7FE-47EA-8585-68C0D72054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3B41A5-4EE2-4BF4-9816-180009614569}"/>
              </a:ext>
            </a:extLst>
          </p:cNvPr>
          <p:cNvSpPr txBox="1"/>
          <p:nvPr/>
        </p:nvSpPr>
        <p:spPr>
          <a:xfrm>
            <a:off x="6005945" y="4270664"/>
            <a:ext cx="400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STRING/DICTIONARY/LIST [ANY KIND OF </a:t>
            </a:r>
          </a:p>
          <a:p>
            <a:r>
              <a:rPr lang="en-US" dirty="0">
                <a:solidFill>
                  <a:srgbClr val="FF0000"/>
                </a:solidFill>
              </a:rPr>
              <a:t>OBJECT DOSENT CHANGES FREQUENTLY]</a:t>
            </a:r>
          </a:p>
        </p:txBody>
      </p:sp>
    </p:spTree>
    <p:extLst>
      <p:ext uri="{BB962C8B-B14F-4D97-AF65-F5344CB8AC3E}">
        <p14:creationId xmlns:p14="http://schemas.microsoft.com/office/powerpoint/2010/main" val="676841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11)">
            <a:extLst>
              <a:ext uri="{FF2B5EF4-FFF2-40B4-BE49-F238E27FC236}">
                <a16:creationId xmlns:a16="http://schemas.microsoft.com/office/drawing/2014/main" id="{EC1E8EB7-D3BA-49C2-AA09-237E067BC5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0387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1)">
            <a:extLst>
              <a:ext uri="{FF2B5EF4-FFF2-40B4-BE49-F238E27FC236}">
                <a16:creationId xmlns:a16="http://schemas.microsoft.com/office/drawing/2014/main" id="{EFA1392C-5AE1-4E61-941C-B820395FBE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29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2)">
            <a:extLst>
              <a:ext uri="{FF2B5EF4-FFF2-40B4-BE49-F238E27FC236}">
                <a16:creationId xmlns:a16="http://schemas.microsoft.com/office/drawing/2014/main" id="{BDC774BB-7780-4FF6-8D17-9C8C3D5153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035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3)">
            <a:extLst>
              <a:ext uri="{FF2B5EF4-FFF2-40B4-BE49-F238E27FC236}">
                <a16:creationId xmlns:a16="http://schemas.microsoft.com/office/drawing/2014/main" id="{59FD1147-1F77-488C-9DDC-A3FE995E71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123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4)">
            <a:extLst>
              <a:ext uri="{FF2B5EF4-FFF2-40B4-BE49-F238E27FC236}">
                <a16:creationId xmlns:a16="http://schemas.microsoft.com/office/drawing/2014/main" id="{FC587BBB-32FA-42A9-958D-8647884CDE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201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5)">
            <a:extLst>
              <a:ext uri="{FF2B5EF4-FFF2-40B4-BE49-F238E27FC236}">
                <a16:creationId xmlns:a16="http://schemas.microsoft.com/office/drawing/2014/main" id="{72D2DAB5-FF6D-4653-B22F-EDC1720D36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17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6)">
            <a:extLst>
              <a:ext uri="{FF2B5EF4-FFF2-40B4-BE49-F238E27FC236}">
                <a16:creationId xmlns:a16="http://schemas.microsoft.com/office/drawing/2014/main" id="{A0248EBB-4F53-4D68-BFD0-6F182B76EC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425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7)">
            <a:extLst>
              <a:ext uri="{FF2B5EF4-FFF2-40B4-BE49-F238E27FC236}">
                <a16:creationId xmlns:a16="http://schemas.microsoft.com/office/drawing/2014/main" id="{C83F97C4-F27D-4A5F-B32F-06F4905428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899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8)">
            <a:extLst>
              <a:ext uri="{FF2B5EF4-FFF2-40B4-BE49-F238E27FC236}">
                <a16:creationId xmlns:a16="http://schemas.microsoft.com/office/drawing/2014/main" id="{0BD8C729-6CBF-45C6-9BEA-5A5262893C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769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9)">
            <a:extLst>
              <a:ext uri="{FF2B5EF4-FFF2-40B4-BE49-F238E27FC236}">
                <a16:creationId xmlns:a16="http://schemas.microsoft.com/office/drawing/2014/main" id="{B1DEC6B3-68C9-4C93-8129-BA3277790F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549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10)">
            <a:extLst>
              <a:ext uri="{FF2B5EF4-FFF2-40B4-BE49-F238E27FC236}">
                <a16:creationId xmlns:a16="http://schemas.microsoft.com/office/drawing/2014/main" id="{D7E8D94A-BB5C-4B83-8930-1F26008DE8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4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12)">
            <a:extLst>
              <a:ext uri="{FF2B5EF4-FFF2-40B4-BE49-F238E27FC236}">
                <a16:creationId xmlns:a16="http://schemas.microsoft.com/office/drawing/2014/main" id="{8B79E31F-4F13-4AAB-9362-B7EDC708F5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742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11)">
            <a:extLst>
              <a:ext uri="{FF2B5EF4-FFF2-40B4-BE49-F238E27FC236}">
                <a16:creationId xmlns:a16="http://schemas.microsoft.com/office/drawing/2014/main" id="{4F5AC9C4-CFB4-4E32-9F14-2854B8073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748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12)">
            <a:extLst>
              <a:ext uri="{FF2B5EF4-FFF2-40B4-BE49-F238E27FC236}">
                <a16:creationId xmlns:a16="http://schemas.microsoft.com/office/drawing/2014/main" id="{975F7993-1739-4021-8B85-8D8DC14854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573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13)">
            <a:extLst>
              <a:ext uri="{FF2B5EF4-FFF2-40B4-BE49-F238E27FC236}">
                <a16:creationId xmlns:a16="http://schemas.microsoft.com/office/drawing/2014/main" id="{96B660A1-9D4E-4235-AC5B-EA8ADC127C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139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14)">
            <a:extLst>
              <a:ext uri="{FF2B5EF4-FFF2-40B4-BE49-F238E27FC236}">
                <a16:creationId xmlns:a16="http://schemas.microsoft.com/office/drawing/2014/main" id="{B1951E79-59F6-40DB-92F2-ED1F57EE30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0570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15)">
            <a:extLst>
              <a:ext uri="{FF2B5EF4-FFF2-40B4-BE49-F238E27FC236}">
                <a16:creationId xmlns:a16="http://schemas.microsoft.com/office/drawing/2014/main" id="{0227C320-0E0C-4D91-9C0B-617E556DC1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794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16)">
            <a:extLst>
              <a:ext uri="{FF2B5EF4-FFF2-40B4-BE49-F238E27FC236}">
                <a16:creationId xmlns:a16="http://schemas.microsoft.com/office/drawing/2014/main" id="{6EAD88A0-61D5-41F6-8F5E-CA1F54CE8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127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17)">
            <a:extLst>
              <a:ext uri="{FF2B5EF4-FFF2-40B4-BE49-F238E27FC236}">
                <a16:creationId xmlns:a16="http://schemas.microsoft.com/office/drawing/2014/main" id="{CC176ECB-43C0-4CE7-9252-1D2646DE2D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030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18)">
            <a:extLst>
              <a:ext uri="{FF2B5EF4-FFF2-40B4-BE49-F238E27FC236}">
                <a16:creationId xmlns:a16="http://schemas.microsoft.com/office/drawing/2014/main" id="{83482F66-0A8A-4DDE-BDA8-A0F06B90DB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031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19)">
            <a:extLst>
              <a:ext uri="{FF2B5EF4-FFF2-40B4-BE49-F238E27FC236}">
                <a16:creationId xmlns:a16="http://schemas.microsoft.com/office/drawing/2014/main" id="{E8BC1F0E-E876-47D2-A9DE-D00FCDB149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231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20)">
            <a:extLst>
              <a:ext uri="{FF2B5EF4-FFF2-40B4-BE49-F238E27FC236}">
                <a16:creationId xmlns:a16="http://schemas.microsoft.com/office/drawing/2014/main" id="{3CFB8918-6229-4EEF-8D6B-CBDB1AC759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9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13)">
            <a:extLst>
              <a:ext uri="{FF2B5EF4-FFF2-40B4-BE49-F238E27FC236}">
                <a16:creationId xmlns:a16="http://schemas.microsoft.com/office/drawing/2014/main" id="{0AAF9D11-9B19-4D86-969B-DD9A990EF3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912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21)">
            <a:extLst>
              <a:ext uri="{FF2B5EF4-FFF2-40B4-BE49-F238E27FC236}">
                <a16:creationId xmlns:a16="http://schemas.microsoft.com/office/drawing/2014/main" id="{BA4533FF-6BF2-4B24-8F13-130B9DC77E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2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22)">
            <a:extLst>
              <a:ext uri="{FF2B5EF4-FFF2-40B4-BE49-F238E27FC236}">
                <a16:creationId xmlns:a16="http://schemas.microsoft.com/office/drawing/2014/main" id="{43D7B53A-8099-4DF4-A7C6-66E4707015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799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23)">
            <a:extLst>
              <a:ext uri="{FF2B5EF4-FFF2-40B4-BE49-F238E27FC236}">
                <a16:creationId xmlns:a16="http://schemas.microsoft.com/office/drawing/2014/main" id="{CFBCDD9F-3CF9-47CB-AB68-95754DEE52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8119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24)">
            <a:extLst>
              <a:ext uri="{FF2B5EF4-FFF2-40B4-BE49-F238E27FC236}">
                <a16:creationId xmlns:a16="http://schemas.microsoft.com/office/drawing/2014/main" id="{74CC0588-AC02-47A5-90AB-C6EF7C6D5F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817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25)">
            <a:extLst>
              <a:ext uri="{FF2B5EF4-FFF2-40B4-BE49-F238E27FC236}">
                <a16:creationId xmlns:a16="http://schemas.microsoft.com/office/drawing/2014/main" id="{044CC95A-C080-4E2E-A886-080A27997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901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26)">
            <a:extLst>
              <a:ext uri="{FF2B5EF4-FFF2-40B4-BE49-F238E27FC236}">
                <a16:creationId xmlns:a16="http://schemas.microsoft.com/office/drawing/2014/main" id="{72DE9384-9D3F-4276-BA45-86DB489E9A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5909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27)">
            <a:extLst>
              <a:ext uri="{FF2B5EF4-FFF2-40B4-BE49-F238E27FC236}">
                <a16:creationId xmlns:a16="http://schemas.microsoft.com/office/drawing/2014/main" id="{0B5EFA0C-0F1E-4DCE-ADF5-F0CF8CB0AD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4313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w Level Cache API in Django (Hindi) - YouTube (28)">
            <a:extLst>
              <a:ext uri="{FF2B5EF4-FFF2-40B4-BE49-F238E27FC236}">
                <a16:creationId xmlns:a16="http://schemas.microsoft.com/office/drawing/2014/main" id="{C1539278-91E0-4A33-ABD7-5803932EF4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975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9B43A-7792-4D64-94A0-CCA8E50F74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3329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899E67-266F-4F4A-B152-CE5CEF0C3599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90. Signals and Built in Signals in Django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06805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14)">
            <a:extLst>
              <a:ext uri="{FF2B5EF4-FFF2-40B4-BE49-F238E27FC236}">
                <a16:creationId xmlns:a16="http://schemas.microsoft.com/office/drawing/2014/main" id="{7A7661F8-8E5C-4ABB-AA09-EF30F9F0B3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8210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">
            <a:extLst>
              <a:ext uri="{FF2B5EF4-FFF2-40B4-BE49-F238E27FC236}">
                <a16:creationId xmlns:a16="http://schemas.microsoft.com/office/drawing/2014/main" id="{6F40C281-7F12-4A64-905E-F3D7013BE4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1423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1)">
            <a:extLst>
              <a:ext uri="{FF2B5EF4-FFF2-40B4-BE49-F238E27FC236}">
                <a16:creationId xmlns:a16="http://schemas.microsoft.com/office/drawing/2014/main" id="{FD05B54D-9129-48AC-B5C1-9060EA860D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775DE-5DFD-42B9-8377-D95A9BD48533}"/>
              </a:ext>
            </a:extLst>
          </p:cNvPr>
          <p:cNvSpPr txBox="1"/>
          <p:nvPr/>
        </p:nvSpPr>
        <p:spPr>
          <a:xfrm>
            <a:off x="2026227" y="452004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17BFC-45E9-4961-8CB6-FE1ED0260FC8}"/>
              </a:ext>
            </a:extLst>
          </p:cNvPr>
          <p:cNvSpPr txBox="1"/>
          <p:nvPr/>
        </p:nvSpPr>
        <p:spPr>
          <a:xfrm>
            <a:off x="5995555" y="4374573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2151335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2)">
            <a:extLst>
              <a:ext uri="{FF2B5EF4-FFF2-40B4-BE49-F238E27FC236}">
                <a16:creationId xmlns:a16="http://schemas.microsoft.com/office/drawing/2014/main" id="{3DD514CD-1244-46C3-ABE6-9A116D130D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839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3)">
            <a:extLst>
              <a:ext uri="{FF2B5EF4-FFF2-40B4-BE49-F238E27FC236}">
                <a16:creationId xmlns:a16="http://schemas.microsoft.com/office/drawing/2014/main" id="{EBF199AB-1EEE-40F0-BD24-71B56460AB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54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4)">
            <a:extLst>
              <a:ext uri="{FF2B5EF4-FFF2-40B4-BE49-F238E27FC236}">
                <a16:creationId xmlns:a16="http://schemas.microsoft.com/office/drawing/2014/main" id="{CBC72F56-14BC-4134-8A2D-5EBA30E777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1043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5)">
            <a:extLst>
              <a:ext uri="{FF2B5EF4-FFF2-40B4-BE49-F238E27FC236}">
                <a16:creationId xmlns:a16="http://schemas.microsoft.com/office/drawing/2014/main" id="{3E7773C8-D57D-44D8-BDF1-08AC333667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94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6)">
            <a:extLst>
              <a:ext uri="{FF2B5EF4-FFF2-40B4-BE49-F238E27FC236}">
                <a16:creationId xmlns:a16="http://schemas.microsoft.com/office/drawing/2014/main" id="{8ED6B9B2-5CA8-4E6C-8031-A52319AA0A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872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7)">
            <a:extLst>
              <a:ext uri="{FF2B5EF4-FFF2-40B4-BE49-F238E27FC236}">
                <a16:creationId xmlns:a16="http://schemas.microsoft.com/office/drawing/2014/main" id="{FCE21B87-EC38-4DDC-9C9A-5522B39AAA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5734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8)">
            <a:extLst>
              <a:ext uri="{FF2B5EF4-FFF2-40B4-BE49-F238E27FC236}">
                <a16:creationId xmlns:a16="http://schemas.microsoft.com/office/drawing/2014/main" id="{A26EC60B-14E0-45E6-ACFC-8A479C84D1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0002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9)">
            <a:extLst>
              <a:ext uri="{FF2B5EF4-FFF2-40B4-BE49-F238E27FC236}">
                <a16:creationId xmlns:a16="http://schemas.microsoft.com/office/drawing/2014/main" id="{3CDD198F-E2A0-4B01-822C-2839B60342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73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15)">
            <a:extLst>
              <a:ext uri="{FF2B5EF4-FFF2-40B4-BE49-F238E27FC236}">
                <a16:creationId xmlns:a16="http://schemas.microsoft.com/office/drawing/2014/main" id="{894A37DC-28AC-4676-857A-08084FFED5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342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10)">
            <a:extLst>
              <a:ext uri="{FF2B5EF4-FFF2-40B4-BE49-F238E27FC236}">
                <a16:creationId xmlns:a16="http://schemas.microsoft.com/office/drawing/2014/main" id="{789BCB3C-1DBF-4673-8625-D73A198138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382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11)">
            <a:extLst>
              <a:ext uri="{FF2B5EF4-FFF2-40B4-BE49-F238E27FC236}">
                <a16:creationId xmlns:a16="http://schemas.microsoft.com/office/drawing/2014/main" id="{C40AC16A-28E3-45F9-8977-D74FE1C7A3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555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12)">
            <a:extLst>
              <a:ext uri="{FF2B5EF4-FFF2-40B4-BE49-F238E27FC236}">
                <a16:creationId xmlns:a16="http://schemas.microsoft.com/office/drawing/2014/main" id="{AAADEC0F-1C4F-4155-8423-2C2F9986DD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7697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13)">
            <a:extLst>
              <a:ext uri="{FF2B5EF4-FFF2-40B4-BE49-F238E27FC236}">
                <a16:creationId xmlns:a16="http://schemas.microsoft.com/office/drawing/2014/main" id="{01B0D142-CF8E-4A8A-ADFC-ACE0CD226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59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14)">
            <a:extLst>
              <a:ext uri="{FF2B5EF4-FFF2-40B4-BE49-F238E27FC236}">
                <a16:creationId xmlns:a16="http://schemas.microsoft.com/office/drawing/2014/main" id="{C92BB8EC-F027-44CE-8B3E-E338C84F48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3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15)">
            <a:extLst>
              <a:ext uri="{FF2B5EF4-FFF2-40B4-BE49-F238E27FC236}">
                <a16:creationId xmlns:a16="http://schemas.microsoft.com/office/drawing/2014/main" id="{2B36E16C-E475-4B8E-88FB-1F6414EB52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7012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16)">
            <a:extLst>
              <a:ext uri="{FF2B5EF4-FFF2-40B4-BE49-F238E27FC236}">
                <a16:creationId xmlns:a16="http://schemas.microsoft.com/office/drawing/2014/main" id="{97D1DEB2-AB37-4934-9299-019C33CEFC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884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17)">
            <a:extLst>
              <a:ext uri="{FF2B5EF4-FFF2-40B4-BE49-F238E27FC236}">
                <a16:creationId xmlns:a16="http://schemas.microsoft.com/office/drawing/2014/main" id="{13546088-CC39-4E7E-A527-78C883D261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59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18)">
            <a:extLst>
              <a:ext uri="{FF2B5EF4-FFF2-40B4-BE49-F238E27FC236}">
                <a16:creationId xmlns:a16="http://schemas.microsoft.com/office/drawing/2014/main" id="{B7594FEC-3EF8-4CA7-86B0-32989BE3B2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566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19)">
            <a:extLst>
              <a:ext uri="{FF2B5EF4-FFF2-40B4-BE49-F238E27FC236}">
                <a16:creationId xmlns:a16="http://schemas.microsoft.com/office/drawing/2014/main" id="{A37A4AE7-E771-4EBD-8765-A95E584563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33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16)">
            <a:extLst>
              <a:ext uri="{FF2B5EF4-FFF2-40B4-BE49-F238E27FC236}">
                <a16:creationId xmlns:a16="http://schemas.microsoft.com/office/drawing/2014/main" id="{285ABC9A-5A95-40C0-A39E-75AC0026A9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5408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20)">
            <a:extLst>
              <a:ext uri="{FF2B5EF4-FFF2-40B4-BE49-F238E27FC236}">
                <a16:creationId xmlns:a16="http://schemas.microsoft.com/office/drawing/2014/main" id="{26E9A800-0807-497F-B9AE-56D8B3CF66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68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21)">
            <a:extLst>
              <a:ext uri="{FF2B5EF4-FFF2-40B4-BE49-F238E27FC236}">
                <a16:creationId xmlns:a16="http://schemas.microsoft.com/office/drawing/2014/main" id="{C2443AE1-402E-4C82-BCF3-AC1860DC00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449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22)">
            <a:extLst>
              <a:ext uri="{FF2B5EF4-FFF2-40B4-BE49-F238E27FC236}">
                <a16:creationId xmlns:a16="http://schemas.microsoft.com/office/drawing/2014/main" id="{E4E94AF9-C7E5-44F8-B3A8-8FA17D35F3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88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23)">
            <a:extLst>
              <a:ext uri="{FF2B5EF4-FFF2-40B4-BE49-F238E27FC236}">
                <a16:creationId xmlns:a16="http://schemas.microsoft.com/office/drawing/2014/main" id="{4E58F8CE-0CA4-4025-8DA2-6CAA9389DD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768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24)">
            <a:extLst>
              <a:ext uri="{FF2B5EF4-FFF2-40B4-BE49-F238E27FC236}">
                <a16:creationId xmlns:a16="http://schemas.microsoft.com/office/drawing/2014/main" id="{6F4A6E8A-2696-4A8E-8F46-52B09FCE0F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529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25)">
            <a:extLst>
              <a:ext uri="{FF2B5EF4-FFF2-40B4-BE49-F238E27FC236}">
                <a16:creationId xmlns:a16="http://schemas.microsoft.com/office/drawing/2014/main" id="{BB2AB6C0-C24E-409C-BDBD-02D6F77C22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83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26)">
            <a:extLst>
              <a:ext uri="{FF2B5EF4-FFF2-40B4-BE49-F238E27FC236}">
                <a16:creationId xmlns:a16="http://schemas.microsoft.com/office/drawing/2014/main" id="{59828FB6-0C3B-4B97-80E9-5460F667E2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451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27)">
            <a:extLst>
              <a:ext uri="{FF2B5EF4-FFF2-40B4-BE49-F238E27FC236}">
                <a16:creationId xmlns:a16="http://schemas.microsoft.com/office/drawing/2014/main" id="{2472E1AC-F0BF-4CB8-900D-B40A932D8F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8601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28)">
            <a:extLst>
              <a:ext uri="{FF2B5EF4-FFF2-40B4-BE49-F238E27FC236}">
                <a16:creationId xmlns:a16="http://schemas.microsoft.com/office/drawing/2014/main" id="{67FF7F43-6819-492A-9630-E30BA0315C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848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29)">
            <a:extLst>
              <a:ext uri="{FF2B5EF4-FFF2-40B4-BE49-F238E27FC236}">
                <a16:creationId xmlns:a16="http://schemas.microsoft.com/office/drawing/2014/main" id="{433AC683-33A9-49F1-9E56-5F1239099D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8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90D6CF-1808-4DD8-BD96-38CFFC11EDEB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81. Cookies in Django</a:t>
            </a:r>
          </a:p>
        </p:txBody>
      </p:sp>
    </p:spTree>
    <p:extLst>
      <p:ext uri="{BB962C8B-B14F-4D97-AF65-F5344CB8AC3E}">
        <p14:creationId xmlns:p14="http://schemas.microsoft.com/office/powerpoint/2010/main" val="4241967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17)">
            <a:extLst>
              <a:ext uri="{FF2B5EF4-FFF2-40B4-BE49-F238E27FC236}">
                <a16:creationId xmlns:a16="http://schemas.microsoft.com/office/drawing/2014/main" id="{5D408B59-FA2D-4680-B0A1-89E45BDBA9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089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30)">
            <a:extLst>
              <a:ext uri="{FF2B5EF4-FFF2-40B4-BE49-F238E27FC236}">
                <a16:creationId xmlns:a16="http://schemas.microsoft.com/office/drawing/2014/main" id="{5161A1BB-B0AE-43DF-806D-EADE10DB18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045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31)">
            <a:extLst>
              <a:ext uri="{FF2B5EF4-FFF2-40B4-BE49-F238E27FC236}">
                <a16:creationId xmlns:a16="http://schemas.microsoft.com/office/drawing/2014/main" id="{041A5A53-47AF-4B57-9E4E-C5178E7B9E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9957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32)">
            <a:extLst>
              <a:ext uri="{FF2B5EF4-FFF2-40B4-BE49-F238E27FC236}">
                <a16:creationId xmlns:a16="http://schemas.microsoft.com/office/drawing/2014/main" id="{E453EF6B-3764-4AFA-8A91-426EF2414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3195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33)">
            <a:extLst>
              <a:ext uri="{FF2B5EF4-FFF2-40B4-BE49-F238E27FC236}">
                <a16:creationId xmlns:a16="http://schemas.microsoft.com/office/drawing/2014/main" id="{DEE0B135-0C1F-4BE0-A204-B5A44CCBF6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1529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34)">
            <a:extLst>
              <a:ext uri="{FF2B5EF4-FFF2-40B4-BE49-F238E27FC236}">
                <a16:creationId xmlns:a16="http://schemas.microsoft.com/office/drawing/2014/main" id="{9899E749-850F-426E-BF45-8F5E5909D2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0897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35)">
            <a:extLst>
              <a:ext uri="{FF2B5EF4-FFF2-40B4-BE49-F238E27FC236}">
                <a16:creationId xmlns:a16="http://schemas.microsoft.com/office/drawing/2014/main" id="{B9D806F9-35F3-4184-946B-0470C03390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467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36)">
            <a:extLst>
              <a:ext uri="{FF2B5EF4-FFF2-40B4-BE49-F238E27FC236}">
                <a16:creationId xmlns:a16="http://schemas.microsoft.com/office/drawing/2014/main" id="{99D60C83-D48F-4BA5-82D3-35B66BD5A0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002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37)">
            <a:extLst>
              <a:ext uri="{FF2B5EF4-FFF2-40B4-BE49-F238E27FC236}">
                <a16:creationId xmlns:a16="http://schemas.microsoft.com/office/drawing/2014/main" id="{486DB70D-4488-4A1E-9DFB-B885D2A7DD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4826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38)">
            <a:extLst>
              <a:ext uri="{FF2B5EF4-FFF2-40B4-BE49-F238E27FC236}">
                <a16:creationId xmlns:a16="http://schemas.microsoft.com/office/drawing/2014/main" id="{01AB6CE7-1675-4AEA-9B35-F1DFE32478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669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39)">
            <a:extLst>
              <a:ext uri="{FF2B5EF4-FFF2-40B4-BE49-F238E27FC236}">
                <a16:creationId xmlns:a16="http://schemas.microsoft.com/office/drawing/2014/main" id="{03C4AB69-AC1F-4D4D-BBAC-D27A842783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25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18)">
            <a:extLst>
              <a:ext uri="{FF2B5EF4-FFF2-40B4-BE49-F238E27FC236}">
                <a16:creationId xmlns:a16="http://schemas.microsoft.com/office/drawing/2014/main" id="{D712E491-4B32-41DC-8FC2-95E6598775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3750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40)">
            <a:extLst>
              <a:ext uri="{FF2B5EF4-FFF2-40B4-BE49-F238E27FC236}">
                <a16:creationId xmlns:a16="http://schemas.microsoft.com/office/drawing/2014/main" id="{0BD9AB74-56CC-4665-9385-0AA2C3F42D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065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41)">
            <a:extLst>
              <a:ext uri="{FF2B5EF4-FFF2-40B4-BE49-F238E27FC236}">
                <a16:creationId xmlns:a16="http://schemas.microsoft.com/office/drawing/2014/main" id="{09D98D2F-EA31-4E2B-9E36-ABDB2BDB01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75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42)">
            <a:extLst>
              <a:ext uri="{FF2B5EF4-FFF2-40B4-BE49-F238E27FC236}">
                <a16:creationId xmlns:a16="http://schemas.microsoft.com/office/drawing/2014/main" id="{4CC7993D-362C-4C5C-98AD-55CC9651C7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9931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43)">
            <a:extLst>
              <a:ext uri="{FF2B5EF4-FFF2-40B4-BE49-F238E27FC236}">
                <a16:creationId xmlns:a16="http://schemas.microsoft.com/office/drawing/2014/main" id="{B4E66BED-CF74-4D2A-AC22-2F44470D9E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473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44)">
            <a:extLst>
              <a:ext uri="{FF2B5EF4-FFF2-40B4-BE49-F238E27FC236}">
                <a16:creationId xmlns:a16="http://schemas.microsoft.com/office/drawing/2014/main" id="{F92527BE-EBAB-4F9D-8EA4-D1713E035B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8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45)">
            <a:extLst>
              <a:ext uri="{FF2B5EF4-FFF2-40B4-BE49-F238E27FC236}">
                <a16:creationId xmlns:a16="http://schemas.microsoft.com/office/drawing/2014/main" id="{6670EE9C-8736-4301-AFC8-3C0A2994E0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563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46)">
            <a:extLst>
              <a:ext uri="{FF2B5EF4-FFF2-40B4-BE49-F238E27FC236}">
                <a16:creationId xmlns:a16="http://schemas.microsoft.com/office/drawing/2014/main" id="{DBFDC597-0871-4B48-90E1-4AE3B4370D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3169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47)">
            <a:extLst>
              <a:ext uri="{FF2B5EF4-FFF2-40B4-BE49-F238E27FC236}">
                <a16:creationId xmlns:a16="http://schemas.microsoft.com/office/drawing/2014/main" id="{17FC238F-5931-4EEC-A91B-E1B52FB88A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4430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48)">
            <a:extLst>
              <a:ext uri="{FF2B5EF4-FFF2-40B4-BE49-F238E27FC236}">
                <a16:creationId xmlns:a16="http://schemas.microsoft.com/office/drawing/2014/main" id="{ED492752-1260-4D42-B7B2-49E4AE0972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5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gnals and Built in Signals in Django (Hindi) - YouTube (49)">
            <a:extLst>
              <a:ext uri="{FF2B5EF4-FFF2-40B4-BE49-F238E27FC236}">
                <a16:creationId xmlns:a16="http://schemas.microsoft.com/office/drawing/2014/main" id="{896C3B6D-6BA0-4BE1-B3F8-F203F463D2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9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19)">
            <a:extLst>
              <a:ext uri="{FF2B5EF4-FFF2-40B4-BE49-F238E27FC236}">
                <a16:creationId xmlns:a16="http://schemas.microsoft.com/office/drawing/2014/main" id="{C9480168-16AD-40B5-9BB2-0C475CB162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1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20)">
            <a:extLst>
              <a:ext uri="{FF2B5EF4-FFF2-40B4-BE49-F238E27FC236}">
                <a16:creationId xmlns:a16="http://schemas.microsoft.com/office/drawing/2014/main" id="{FC5357B7-C7B5-4BC3-B285-829033593D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48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21)">
            <a:extLst>
              <a:ext uri="{FF2B5EF4-FFF2-40B4-BE49-F238E27FC236}">
                <a16:creationId xmlns:a16="http://schemas.microsoft.com/office/drawing/2014/main" id="{E8478236-1C81-4180-A214-7B78098CDE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6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22)">
            <a:extLst>
              <a:ext uri="{FF2B5EF4-FFF2-40B4-BE49-F238E27FC236}">
                <a16:creationId xmlns:a16="http://schemas.microsoft.com/office/drawing/2014/main" id="{1A04DE90-FEA6-4E49-8D82-7AFAD98241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3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23)">
            <a:extLst>
              <a:ext uri="{FF2B5EF4-FFF2-40B4-BE49-F238E27FC236}">
                <a16:creationId xmlns:a16="http://schemas.microsoft.com/office/drawing/2014/main" id="{1DE41B03-1C3F-4416-AC3D-FBAE3AC80C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1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24)">
            <a:extLst>
              <a:ext uri="{FF2B5EF4-FFF2-40B4-BE49-F238E27FC236}">
                <a16:creationId xmlns:a16="http://schemas.microsoft.com/office/drawing/2014/main" id="{9A2F2CB2-5FED-4CAB-AB87-740CF6C5DD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82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25)">
            <a:extLst>
              <a:ext uri="{FF2B5EF4-FFF2-40B4-BE49-F238E27FC236}">
                <a16:creationId xmlns:a16="http://schemas.microsoft.com/office/drawing/2014/main" id="{D77F1E72-4DED-420A-B11A-E6647AC10A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83EB3C-61D2-4384-BC92-172851A16DF3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82. Session Framework in Django</a:t>
            </a:r>
          </a:p>
        </p:txBody>
      </p:sp>
    </p:spTree>
    <p:extLst>
      <p:ext uri="{BB962C8B-B14F-4D97-AF65-F5344CB8AC3E}">
        <p14:creationId xmlns:p14="http://schemas.microsoft.com/office/powerpoint/2010/main" val="189853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">
            <a:extLst>
              <a:ext uri="{FF2B5EF4-FFF2-40B4-BE49-F238E27FC236}">
                <a16:creationId xmlns:a16="http://schemas.microsoft.com/office/drawing/2014/main" id="{DB7369D0-A6F0-4761-B956-C1D2C3E763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18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">
            <a:extLst>
              <a:ext uri="{FF2B5EF4-FFF2-40B4-BE49-F238E27FC236}">
                <a16:creationId xmlns:a16="http://schemas.microsoft.com/office/drawing/2014/main" id="{1A5DB7FD-BD96-4CA4-BD14-66B4387D6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17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1)">
            <a:extLst>
              <a:ext uri="{FF2B5EF4-FFF2-40B4-BE49-F238E27FC236}">
                <a16:creationId xmlns:a16="http://schemas.microsoft.com/office/drawing/2014/main" id="{5C5AF59E-2C2A-4C1F-915C-FE3CAC51D1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8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2)">
            <a:extLst>
              <a:ext uri="{FF2B5EF4-FFF2-40B4-BE49-F238E27FC236}">
                <a16:creationId xmlns:a16="http://schemas.microsoft.com/office/drawing/2014/main" id="{D182391A-5664-40FC-A4FC-30D8DB4886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72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3)">
            <a:extLst>
              <a:ext uri="{FF2B5EF4-FFF2-40B4-BE49-F238E27FC236}">
                <a16:creationId xmlns:a16="http://schemas.microsoft.com/office/drawing/2014/main" id="{2C0EB1CF-F74C-41FD-8029-FA661DE970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55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4)">
            <a:extLst>
              <a:ext uri="{FF2B5EF4-FFF2-40B4-BE49-F238E27FC236}">
                <a16:creationId xmlns:a16="http://schemas.microsoft.com/office/drawing/2014/main" id="{030FBFE5-D29A-468C-A074-D79BF750D9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87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5)">
            <a:extLst>
              <a:ext uri="{FF2B5EF4-FFF2-40B4-BE49-F238E27FC236}">
                <a16:creationId xmlns:a16="http://schemas.microsoft.com/office/drawing/2014/main" id="{6D37D11D-C490-4F36-9DDE-A1419FFA0C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36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6)">
            <a:extLst>
              <a:ext uri="{FF2B5EF4-FFF2-40B4-BE49-F238E27FC236}">
                <a16:creationId xmlns:a16="http://schemas.microsoft.com/office/drawing/2014/main" id="{1E7438A6-7365-403C-9C4D-8F6720233B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26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7)">
            <a:extLst>
              <a:ext uri="{FF2B5EF4-FFF2-40B4-BE49-F238E27FC236}">
                <a16:creationId xmlns:a16="http://schemas.microsoft.com/office/drawing/2014/main" id="{1B337A26-C35D-483F-B775-2674E678D6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8)">
            <a:extLst>
              <a:ext uri="{FF2B5EF4-FFF2-40B4-BE49-F238E27FC236}">
                <a16:creationId xmlns:a16="http://schemas.microsoft.com/office/drawing/2014/main" id="{3694D85C-B47F-4428-BE64-FD77E60CF6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77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9)">
            <a:extLst>
              <a:ext uri="{FF2B5EF4-FFF2-40B4-BE49-F238E27FC236}">
                <a16:creationId xmlns:a16="http://schemas.microsoft.com/office/drawing/2014/main" id="{8FD7F99F-AD98-443C-AE62-1CFBFA9B3E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4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1)">
            <a:extLst>
              <a:ext uri="{FF2B5EF4-FFF2-40B4-BE49-F238E27FC236}">
                <a16:creationId xmlns:a16="http://schemas.microsoft.com/office/drawing/2014/main" id="{D06717FD-DC6B-4A5C-A668-23CE30EF19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23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10)">
            <a:extLst>
              <a:ext uri="{FF2B5EF4-FFF2-40B4-BE49-F238E27FC236}">
                <a16:creationId xmlns:a16="http://schemas.microsoft.com/office/drawing/2014/main" id="{692AF78E-05D3-4E57-B604-3C3CFAAB73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55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11)">
            <a:extLst>
              <a:ext uri="{FF2B5EF4-FFF2-40B4-BE49-F238E27FC236}">
                <a16:creationId xmlns:a16="http://schemas.microsoft.com/office/drawing/2014/main" id="{1A8C6940-2F18-4D69-9B4E-03D8063C51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08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12)">
            <a:extLst>
              <a:ext uri="{FF2B5EF4-FFF2-40B4-BE49-F238E27FC236}">
                <a16:creationId xmlns:a16="http://schemas.microsoft.com/office/drawing/2014/main" id="{122EFC54-1EB4-487C-B281-60CE1B32FA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41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13)">
            <a:extLst>
              <a:ext uri="{FF2B5EF4-FFF2-40B4-BE49-F238E27FC236}">
                <a16:creationId xmlns:a16="http://schemas.microsoft.com/office/drawing/2014/main" id="{C7179BA1-7595-4537-8DE1-68662640B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12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14)">
            <a:extLst>
              <a:ext uri="{FF2B5EF4-FFF2-40B4-BE49-F238E27FC236}">
                <a16:creationId xmlns:a16="http://schemas.microsoft.com/office/drawing/2014/main" id="{21D85E6C-DE8D-48CA-998E-789E42AA32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95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15)">
            <a:extLst>
              <a:ext uri="{FF2B5EF4-FFF2-40B4-BE49-F238E27FC236}">
                <a16:creationId xmlns:a16="http://schemas.microsoft.com/office/drawing/2014/main" id="{A35C7C6E-E76B-496F-ACFF-FA58274974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8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16)">
            <a:extLst>
              <a:ext uri="{FF2B5EF4-FFF2-40B4-BE49-F238E27FC236}">
                <a16:creationId xmlns:a16="http://schemas.microsoft.com/office/drawing/2014/main" id="{3EBBE11F-2FE4-42C1-B99D-D529DA1839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05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17)">
            <a:extLst>
              <a:ext uri="{FF2B5EF4-FFF2-40B4-BE49-F238E27FC236}">
                <a16:creationId xmlns:a16="http://schemas.microsoft.com/office/drawing/2014/main" id="{42ACE09A-D45C-4B6A-B217-9A09DF9A77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72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18)">
            <a:extLst>
              <a:ext uri="{FF2B5EF4-FFF2-40B4-BE49-F238E27FC236}">
                <a16:creationId xmlns:a16="http://schemas.microsoft.com/office/drawing/2014/main" id="{E3598C80-E17E-4BD1-98D8-ED901E6CF4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3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19)">
            <a:extLst>
              <a:ext uri="{FF2B5EF4-FFF2-40B4-BE49-F238E27FC236}">
                <a16:creationId xmlns:a16="http://schemas.microsoft.com/office/drawing/2014/main" id="{FA5CA769-EB39-46E3-A649-AAEF9607EC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4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2)">
            <a:extLst>
              <a:ext uri="{FF2B5EF4-FFF2-40B4-BE49-F238E27FC236}">
                <a16:creationId xmlns:a16="http://schemas.microsoft.com/office/drawing/2014/main" id="{9215B366-8227-48F2-B99B-42945D18C4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51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20)">
            <a:extLst>
              <a:ext uri="{FF2B5EF4-FFF2-40B4-BE49-F238E27FC236}">
                <a16:creationId xmlns:a16="http://schemas.microsoft.com/office/drawing/2014/main" id="{08591075-27C1-483A-8D5B-DA195C44EE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57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21)">
            <a:extLst>
              <a:ext uri="{FF2B5EF4-FFF2-40B4-BE49-F238E27FC236}">
                <a16:creationId xmlns:a16="http://schemas.microsoft.com/office/drawing/2014/main" id="{405B24D7-20EF-4689-8EB6-44B79B2D5A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08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22)">
            <a:extLst>
              <a:ext uri="{FF2B5EF4-FFF2-40B4-BE49-F238E27FC236}">
                <a16:creationId xmlns:a16="http://schemas.microsoft.com/office/drawing/2014/main" id="{EC61F42E-D9B5-4C91-9722-00782F8380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257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23)">
            <a:extLst>
              <a:ext uri="{FF2B5EF4-FFF2-40B4-BE49-F238E27FC236}">
                <a16:creationId xmlns:a16="http://schemas.microsoft.com/office/drawing/2014/main" id="{EE3875DB-43CF-4660-A297-C335961666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15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24)">
            <a:extLst>
              <a:ext uri="{FF2B5EF4-FFF2-40B4-BE49-F238E27FC236}">
                <a16:creationId xmlns:a16="http://schemas.microsoft.com/office/drawing/2014/main" id="{9627AB8A-F89F-48EE-9F81-91E25C7AD5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25)">
            <a:extLst>
              <a:ext uri="{FF2B5EF4-FFF2-40B4-BE49-F238E27FC236}">
                <a16:creationId xmlns:a16="http://schemas.microsoft.com/office/drawing/2014/main" id="{9B0E5101-61FE-400D-9CBF-71751F340D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59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26)">
            <a:extLst>
              <a:ext uri="{FF2B5EF4-FFF2-40B4-BE49-F238E27FC236}">
                <a16:creationId xmlns:a16="http://schemas.microsoft.com/office/drawing/2014/main" id="{F6912CED-113A-4512-91E4-E368137CB6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80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27)">
            <a:extLst>
              <a:ext uri="{FF2B5EF4-FFF2-40B4-BE49-F238E27FC236}">
                <a16:creationId xmlns:a16="http://schemas.microsoft.com/office/drawing/2014/main" id="{A726B175-EB94-4234-A5E4-CCA85749BD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92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28)">
            <a:extLst>
              <a:ext uri="{FF2B5EF4-FFF2-40B4-BE49-F238E27FC236}">
                <a16:creationId xmlns:a16="http://schemas.microsoft.com/office/drawing/2014/main" id="{60158310-4A45-4FA2-94B6-FB37AF3849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8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29)">
            <a:extLst>
              <a:ext uri="{FF2B5EF4-FFF2-40B4-BE49-F238E27FC236}">
                <a16:creationId xmlns:a16="http://schemas.microsoft.com/office/drawing/2014/main" id="{E69795AE-4697-427A-977D-3365B117C7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3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3)">
            <a:extLst>
              <a:ext uri="{FF2B5EF4-FFF2-40B4-BE49-F238E27FC236}">
                <a16:creationId xmlns:a16="http://schemas.microsoft.com/office/drawing/2014/main" id="{E0994719-6AC6-4794-B873-122B8CD944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63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30)">
            <a:extLst>
              <a:ext uri="{FF2B5EF4-FFF2-40B4-BE49-F238E27FC236}">
                <a16:creationId xmlns:a16="http://schemas.microsoft.com/office/drawing/2014/main" id="{E9C0F287-4558-4143-AB7D-7CD39B812A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75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31)">
            <a:extLst>
              <a:ext uri="{FF2B5EF4-FFF2-40B4-BE49-F238E27FC236}">
                <a16:creationId xmlns:a16="http://schemas.microsoft.com/office/drawing/2014/main" id="{E7AD45B5-5A2D-4609-89B0-526EB3B368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37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32)">
            <a:extLst>
              <a:ext uri="{FF2B5EF4-FFF2-40B4-BE49-F238E27FC236}">
                <a16:creationId xmlns:a16="http://schemas.microsoft.com/office/drawing/2014/main" id="{D0C6F8CB-EE59-460F-9844-547045345F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33)">
            <a:extLst>
              <a:ext uri="{FF2B5EF4-FFF2-40B4-BE49-F238E27FC236}">
                <a16:creationId xmlns:a16="http://schemas.microsoft.com/office/drawing/2014/main" id="{A9474DEB-97CE-4233-9502-7086C6FEBC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74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34)">
            <a:extLst>
              <a:ext uri="{FF2B5EF4-FFF2-40B4-BE49-F238E27FC236}">
                <a16:creationId xmlns:a16="http://schemas.microsoft.com/office/drawing/2014/main" id="{A00B8E66-6B13-4682-A228-51DB2D2D9F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57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35)">
            <a:extLst>
              <a:ext uri="{FF2B5EF4-FFF2-40B4-BE49-F238E27FC236}">
                <a16:creationId xmlns:a16="http://schemas.microsoft.com/office/drawing/2014/main" id="{2B11EC97-FE7B-4EC4-ADD1-A2627EAC63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114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36)">
            <a:extLst>
              <a:ext uri="{FF2B5EF4-FFF2-40B4-BE49-F238E27FC236}">
                <a16:creationId xmlns:a16="http://schemas.microsoft.com/office/drawing/2014/main" id="{5776A8E9-4CF4-4CD8-B6A1-92159034FE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9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37)">
            <a:extLst>
              <a:ext uri="{FF2B5EF4-FFF2-40B4-BE49-F238E27FC236}">
                <a16:creationId xmlns:a16="http://schemas.microsoft.com/office/drawing/2014/main" id="{B8DF9C61-57B9-45D8-9A95-F18A0F98E0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31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38)">
            <a:extLst>
              <a:ext uri="{FF2B5EF4-FFF2-40B4-BE49-F238E27FC236}">
                <a16:creationId xmlns:a16="http://schemas.microsoft.com/office/drawing/2014/main" id="{2B19EFA4-2C64-4CB2-9BCA-71EBE48295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822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39)">
            <a:extLst>
              <a:ext uri="{FF2B5EF4-FFF2-40B4-BE49-F238E27FC236}">
                <a16:creationId xmlns:a16="http://schemas.microsoft.com/office/drawing/2014/main" id="{579CFBBD-3904-49EF-896D-809FB1D820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2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4)">
            <a:extLst>
              <a:ext uri="{FF2B5EF4-FFF2-40B4-BE49-F238E27FC236}">
                <a16:creationId xmlns:a16="http://schemas.microsoft.com/office/drawing/2014/main" id="{0AC981C2-26B0-4E5F-AF34-37FB83916E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85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40)">
            <a:extLst>
              <a:ext uri="{FF2B5EF4-FFF2-40B4-BE49-F238E27FC236}">
                <a16:creationId xmlns:a16="http://schemas.microsoft.com/office/drawing/2014/main" id="{C8ED72B5-98EC-41A5-9773-0FFE722C35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804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41)">
            <a:extLst>
              <a:ext uri="{FF2B5EF4-FFF2-40B4-BE49-F238E27FC236}">
                <a16:creationId xmlns:a16="http://schemas.microsoft.com/office/drawing/2014/main" id="{6CBD221D-C470-4A63-ACBA-988FBC0ECE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60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42)">
            <a:extLst>
              <a:ext uri="{FF2B5EF4-FFF2-40B4-BE49-F238E27FC236}">
                <a16:creationId xmlns:a16="http://schemas.microsoft.com/office/drawing/2014/main" id="{08AE7991-29AE-4FA4-9892-52E1985E5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4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Framework in Django (Hindi) - YouTube (43)">
            <a:extLst>
              <a:ext uri="{FF2B5EF4-FFF2-40B4-BE49-F238E27FC236}">
                <a16:creationId xmlns:a16="http://schemas.microsoft.com/office/drawing/2014/main" id="{768EB715-54D3-4078-9BA6-931820371B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413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Session Framework in Django (Hindi) - YouTube (44)">
            <a:extLst>
              <a:ext uri="{FF2B5EF4-FFF2-40B4-BE49-F238E27FC236}">
                <a16:creationId xmlns:a16="http://schemas.microsoft.com/office/drawing/2014/main" id="{B6F0E6F7-FF7A-4359-85FA-E431FE5FE9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5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Session Framework in Django (Hindi) - YouTube (45)">
            <a:extLst>
              <a:ext uri="{FF2B5EF4-FFF2-40B4-BE49-F238E27FC236}">
                <a16:creationId xmlns:a16="http://schemas.microsoft.com/office/drawing/2014/main" id="{29C24D94-354D-4615-8BAC-28C6CE37BB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59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B14426-8825-4EF9-A7A8-FBF0AEB30636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83. Page Session Expired in 20 Seconds in Django</a:t>
            </a:r>
          </a:p>
        </p:txBody>
      </p:sp>
    </p:spTree>
    <p:extLst>
      <p:ext uri="{BB962C8B-B14F-4D97-AF65-F5344CB8AC3E}">
        <p14:creationId xmlns:p14="http://schemas.microsoft.com/office/powerpoint/2010/main" val="16148687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Session Expired in 20 Seconds in Django (Hindi) - YouTube">
            <a:extLst>
              <a:ext uri="{FF2B5EF4-FFF2-40B4-BE49-F238E27FC236}">
                <a16:creationId xmlns:a16="http://schemas.microsoft.com/office/drawing/2014/main" id="{5D3C835D-4B51-4924-8300-BA2C3054FD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31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Session Expired in 20 Seconds in Django (Hindi) - YouTube (1)">
            <a:extLst>
              <a:ext uri="{FF2B5EF4-FFF2-40B4-BE49-F238E27FC236}">
                <a16:creationId xmlns:a16="http://schemas.microsoft.com/office/drawing/2014/main" id="{78F4DB8D-F919-4F93-9AE3-62847E1551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26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Session Expired in 20 Seconds in Django (Hindi) - YouTube (2)">
            <a:extLst>
              <a:ext uri="{FF2B5EF4-FFF2-40B4-BE49-F238E27FC236}">
                <a16:creationId xmlns:a16="http://schemas.microsoft.com/office/drawing/2014/main" id="{6D829620-E872-48C9-8940-EEE084022D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1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5)">
            <a:extLst>
              <a:ext uri="{FF2B5EF4-FFF2-40B4-BE49-F238E27FC236}">
                <a16:creationId xmlns:a16="http://schemas.microsoft.com/office/drawing/2014/main" id="{3248F776-1826-4540-AF54-3165584909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12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Session Expired in 20 Seconds in Django (Hindi) - YouTube (3)">
            <a:extLst>
              <a:ext uri="{FF2B5EF4-FFF2-40B4-BE49-F238E27FC236}">
                <a16:creationId xmlns:a16="http://schemas.microsoft.com/office/drawing/2014/main" id="{DF62924A-C84A-4EEB-B4C8-8C933AD3A3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23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Session Expired in 20 Seconds in Django (Hindi) - YouTube (4)">
            <a:extLst>
              <a:ext uri="{FF2B5EF4-FFF2-40B4-BE49-F238E27FC236}">
                <a16:creationId xmlns:a16="http://schemas.microsoft.com/office/drawing/2014/main" id="{31F7B1EE-DD53-4818-B9B4-73089B1B35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40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25FBA-4D97-4FEE-BC48-B49A29A88CC9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84. File Based Session in Django</a:t>
            </a:r>
          </a:p>
        </p:txBody>
      </p:sp>
    </p:spTree>
    <p:extLst>
      <p:ext uri="{BB962C8B-B14F-4D97-AF65-F5344CB8AC3E}">
        <p14:creationId xmlns:p14="http://schemas.microsoft.com/office/powerpoint/2010/main" val="3332368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e Based Session in Django (Hindi) - YouTube">
            <a:extLst>
              <a:ext uri="{FF2B5EF4-FFF2-40B4-BE49-F238E27FC236}">
                <a16:creationId xmlns:a16="http://schemas.microsoft.com/office/drawing/2014/main" id="{78EF79CF-DDA6-4CB7-ADB1-08C993435B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912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e Based Session in Django (Hindi) - YouTube (1)">
            <a:extLst>
              <a:ext uri="{FF2B5EF4-FFF2-40B4-BE49-F238E27FC236}">
                <a16:creationId xmlns:a16="http://schemas.microsoft.com/office/drawing/2014/main" id="{2DA258A2-6B92-476B-8927-08AE51EA18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143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e Based Session in Django (Hindi) - YouTube (2)">
            <a:extLst>
              <a:ext uri="{FF2B5EF4-FFF2-40B4-BE49-F238E27FC236}">
                <a16:creationId xmlns:a16="http://schemas.microsoft.com/office/drawing/2014/main" id="{550ABFB3-24B2-4E7A-91DD-1F75D10008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7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e Based Session in Django (Hindi) - YouTube (3)">
            <a:extLst>
              <a:ext uri="{FF2B5EF4-FFF2-40B4-BE49-F238E27FC236}">
                <a16:creationId xmlns:a16="http://schemas.microsoft.com/office/drawing/2014/main" id="{B1400677-2337-4CA7-9092-C347C34E7B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88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7C128-DB83-4580-A87D-4D68B49FCC57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85. Page Counter Project in Django </a:t>
            </a:r>
          </a:p>
        </p:txBody>
      </p:sp>
    </p:spTree>
    <p:extLst>
      <p:ext uri="{BB962C8B-B14F-4D97-AF65-F5344CB8AC3E}">
        <p14:creationId xmlns:p14="http://schemas.microsoft.com/office/powerpoint/2010/main" val="2865609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Counter Project in Django (Hindi) - YouTube">
            <a:extLst>
              <a:ext uri="{FF2B5EF4-FFF2-40B4-BE49-F238E27FC236}">
                <a16:creationId xmlns:a16="http://schemas.microsoft.com/office/drawing/2014/main" id="{F996B3E5-C17E-4FF6-8ECB-4C49EA0108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47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Counter Project in Django (Hindi) - YouTube (1)">
            <a:extLst>
              <a:ext uri="{FF2B5EF4-FFF2-40B4-BE49-F238E27FC236}">
                <a16:creationId xmlns:a16="http://schemas.microsoft.com/office/drawing/2014/main" id="{334A4149-71A5-4F78-93D2-D5C64C3A84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70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es in Django (Hindi) - YouTube (6)">
            <a:extLst>
              <a:ext uri="{FF2B5EF4-FFF2-40B4-BE49-F238E27FC236}">
                <a16:creationId xmlns:a16="http://schemas.microsoft.com/office/drawing/2014/main" id="{D9B2EDEE-1457-4E05-A42F-48E300F51A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422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 Counter Project in Django (Hindi) - YouTube (2)">
            <a:extLst>
              <a:ext uri="{FF2B5EF4-FFF2-40B4-BE49-F238E27FC236}">
                <a16:creationId xmlns:a16="http://schemas.microsoft.com/office/drawing/2014/main" id="{6D2BC4FB-6FB5-4362-9B94-C510F96E9D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5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5C5520-A48C-4445-8472-7C9D4BD4A2D1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86. What is Cache and The per site Cache in Django</a:t>
            </a:r>
          </a:p>
        </p:txBody>
      </p:sp>
    </p:spTree>
    <p:extLst>
      <p:ext uri="{BB962C8B-B14F-4D97-AF65-F5344CB8AC3E}">
        <p14:creationId xmlns:p14="http://schemas.microsoft.com/office/powerpoint/2010/main" val="3496345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">
            <a:extLst>
              <a:ext uri="{FF2B5EF4-FFF2-40B4-BE49-F238E27FC236}">
                <a16:creationId xmlns:a16="http://schemas.microsoft.com/office/drawing/2014/main" id="{8619E608-38CF-49D2-8763-1D77E33DA6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614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1)">
            <a:extLst>
              <a:ext uri="{FF2B5EF4-FFF2-40B4-BE49-F238E27FC236}">
                <a16:creationId xmlns:a16="http://schemas.microsoft.com/office/drawing/2014/main" id="{087CFE1D-87CB-4F74-884E-B19AB43C99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013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2)">
            <a:extLst>
              <a:ext uri="{FF2B5EF4-FFF2-40B4-BE49-F238E27FC236}">
                <a16:creationId xmlns:a16="http://schemas.microsoft.com/office/drawing/2014/main" id="{9C553238-3C94-4BFF-B0D0-29D8CAE6DF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CDDD87-D5BA-4F85-A210-9C33F4F66576}"/>
              </a:ext>
            </a:extLst>
          </p:cNvPr>
          <p:cNvSpPr txBox="1"/>
          <p:nvPr/>
        </p:nvSpPr>
        <p:spPr>
          <a:xfrm>
            <a:off x="6016336" y="3345873"/>
            <a:ext cx="171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3D9FC-830D-4C44-A059-0408FE4C2783}"/>
              </a:ext>
            </a:extLst>
          </p:cNvPr>
          <p:cNvSpPr txBox="1"/>
          <p:nvPr/>
        </p:nvSpPr>
        <p:spPr>
          <a:xfrm>
            <a:off x="5145058" y="40952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9B5BF-0F9A-4CBD-B1B3-5010542BBAFC}"/>
              </a:ext>
            </a:extLst>
          </p:cNvPr>
          <p:cNvSpPr txBox="1"/>
          <p:nvPr/>
        </p:nvSpPr>
        <p:spPr>
          <a:xfrm>
            <a:off x="6896100" y="44646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87471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3)">
            <a:extLst>
              <a:ext uri="{FF2B5EF4-FFF2-40B4-BE49-F238E27FC236}">
                <a16:creationId xmlns:a16="http://schemas.microsoft.com/office/drawing/2014/main" id="{4D5FB363-6663-4F1B-ABC5-39861F9DBC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B2A73F-87C7-4DC8-BD30-E8AC7F9118B7}"/>
              </a:ext>
            </a:extLst>
          </p:cNvPr>
          <p:cNvSpPr txBox="1"/>
          <p:nvPr/>
        </p:nvSpPr>
        <p:spPr>
          <a:xfrm>
            <a:off x="4561609" y="2712027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PERTICULAR HTML TEMPLATE PART[GIVES MORE CONTROLL]</a:t>
            </a:r>
          </a:p>
        </p:txBody>
      </p:sp>
    </p:spTree>
    <p:extLst>
      <p:ext uri="{BB962C8B-B14F-4D97-AF65-F5344CB8AC3E}">
        <p14:creationId xmlns:p14="http://schemas.microsoft.com/office/powerpoint/2010/main" val="21597151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4)">
            <a:extLst>
              <a:ext uri="{FF2B5EF4-FFF2-40B4-BE49-F238E27FC236}">
                <a16:creationId xmlns:a16="http://schemas.microsoft.com/office/drawing/2014/main" id="{F2223202-E4F3-4B75-876C-1B1CA5B49D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514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5)">
            <a:extLst>
              <a:ext uri="{FF2B5EF4-FFF2-40B4-BE49-F238E27FC236}">
                <a16:creationId xmlns:a16="http://schemas.microsoft.com/office/drawing/2014/main" id="{80DD473F-7386-4D23-8AB6-218DA8834F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880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6)">
            <a:extLst>
              <a:ext uri="{FF2B5EF4-FFF2-40B4-BE49-F238E27FC236}">
                <a16:creationId xmlns:a16="http://schemas.microsoft.com/office/drawing/2014/main" id="{184EB82C-8C28-49AD-93CE-DE6D728AD4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314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ache and The per site Cache in Django (Hindi) - YouTube (7)">
            <a:extLst>
              <a:ext uri="{FF2B5EF4-FFF2-40B4-BE49-F238E27FC236}">
                <a16:creationId xmlns:a16="http://schemas.microsoft.com/office/drawing/2014/main" id="{A61E1758-8D57-4FAC-868E-FC18035097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06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118</Words>
  <Application>Microsoft Office PowerPoint</Application>
  <PresentationFormat>Widescreen</PresentationFormat>
  <Paragraphs>20</Paragraphs>
  <Slides>219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219</vt:i4>
      </vt:variant>
    </vt:vector>
  </HeadingPairs>
  <TitlesOfParts>
    <vt:vector size="223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4</cp:revision>
  <dcterms:created xsi:type="dcterms:W3CDTF">2022-05-30T18:22:13Z</dcterms:created>
  <dcterms:modified xsi:type="dcterms:W3CDTF">2022-06-14T04:43:10Z</dcterms:modified>
</cp:coreProperties>
</file>